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9" r:id="rId4"/>
    <p:sldId id="28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5BAE"/>
    <a:srgbClr val="64C8EF"/>
    <a:srgbClr val="A7F200"/>
    <a:srgbClr val="E85E9C"/>
    <a:srgbClr val="FFB20D"/>
    <a:srgbClr val="67B5EF"/>
    <a:srgbClr val="37A1B3"/>
    <a:srgbClr val="FCBB04"/>
    <a:srgbClr val="E965A1"/>
    <a:srgbClr val="8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396" autoAdjust="0"/>
  </p:normalViewPr>
  <p:slideViewPr>
    <p:cSldViewPr>
      <p:cViewPr varScale="1">
        <p:scale>
          <a:sx n="83" d="100"/>
          <a:sy n="83" d="100"/>
        </p:scale>
        <p:origin x="10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7937846" y="6019800"/>
            <a:ext cx="1016625" cy="694200"/>
            <a:chOff x="7937849" y="6019800"/>
            <a:chExt cx="1016625" cy="6942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35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9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1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0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5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6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3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5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228600"/>
            <a:ext cx="86106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937847" y="6019800"/>
            <a:ext cx="1016625" cy="694200"/>
            <a:chOff x="7937849" y="6019800"/>
            <a:chExt cx="1016625" cy="6942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spirations.sparc37.com/paths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302704" y="2667000"/>
            <a:ext cx="707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obtain information about STEM careers, including academic requirements and wages.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752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STEM Careers</a:t>
            </a:r>
          </a:p>
        </p:txBody>
      </p:sp>
    </p:spTree>
    <p:extLst>
      <p:ext uri="{BB962C8B-B14F-4D97-AF65-F5344CB8AC3E}">
        <p14:creationId xmlns:p14="http://schemas.microsoft.com/office/powerpoint/2010/main" val="19014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828800" y="1235544"/>
            <a:ext cx="70719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http://aspirations.sparc37.com/paths/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n-US" dirty="0"/>
              <a:t>Click on the link for “</a:t>
            </a:r>
            <a:r>
              <a:rPr lang="en-US" b="1" dirty="0"/>
              <a:t>Overview of Employment and Wages </a:t>
            </a:r>
            <a:r>
              <a:rPr lang="en-US" dirty="0"/>
              <a:t>.”</a:t>
            </a:r>
          </a:p>
          <a:p>
            <a:pPr marL="342900" indent="-342900">
              <a:buAutoNum type="arabicPeriod"/>
            </a:pPr>
            <a:r>
              <a:rPr lang="en-US" dirty="0"/>
              <a:t>Find the links under the heading “STEM.” We will explore all three of these links.</a:t>
            </a:r>
          </a:p>
          <a:p>
            <a:pPr marL="342900" indent="-342900">
              <a:buAutoNum type="arabicPeriod"/>
            </a:pPr>
            <a:r>
              <a:rPr lang="en-US" dirty="0"/>
              <a:t>Follow the link that will show you the cities in the US where most STEM jobs are.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Then, follow the link to find the top three categories for STEM employment in the US.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Next, follow the link to explore how salaries for STEM occupations compare to salaries for other occupations, on average.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Note that this website can be used to find information about other careers also.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752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STEM Careers</a:t>
            </a:r>
          </a:p>
        </p:txBody>
      </p:sp>
    </p:spTree>
    <p:extLst>
      <p:ext uri="{BB962C8B-B14F-4D97-AF65-F5344CB8AC3E}">
        <p14:creationId xmlns:p14="http://schemas.microsoft.com/office/powerpoint/2010/main" val="370614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5FE7C0-7D50-4910-A956-E9D820257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5146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1" dirty="0"/>
              <a:t>Discussion: </a:t>
            </a:r>
            <a:r>
              <a:rPr lang="en-US" sz="1800" dirty="0"/>
              <a:t>Discuss STEM careers that interest you and where these jobs are located.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8832BC-D8CA-43A3-A4F8-BF6CBE6A3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609050-77AF-4684-9CAA-85C8B13FC6A5}"/>
              </a:ext>
            </a:extLst>
          </p:cNvPr>
          <p:cNvSpPr txBox="1"/>
          <p:nvPr/>
        </p:nvSpPr>
        <p:spPr>
          <a:xfrm>
            <a:off x="1485900" y="773879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STEM Careers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BADDCF9-D6A1-4AA9-AF58-AD64A9B0F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77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788850" y="2895600"/>
            <a:ext cx="707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demonstrate your knowledge of finding information about STEM careers.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562100" y="577119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STEM Careers</a:t>
            </a:r>
          </a:p>
        </p:txBody>
      </p:sp>
    </p:spTree>
    <p:extLst>
      <p:ext uri="{BB962C8B-B14F-4D97-AF65-F5344CB8AC3E}">
        <p14:creationId xmlns:p14="http://schemas.microsoft.com/office/powerpoint/2010/main" val="42641232"/>
      </p:ext>
    </p:extLst>
  </p:cSld>
  <p:clrMapOvr>
    <a:masterClrMapping/>
  </p:clrMapOvr>
</p:sld>
</file>

<file path=ppt/theme/theme1.xml><?xml version="1.0" encoding="utf-8"?>
<a:theme xmlns:a="http://schemas.openxmlformats.org/drawingml/2006/main" name="NewEdstarPride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24816</TotalTime>
  <Words>193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Jester</vt:lpstr>
      <vt:lpstr>NewEdstarPrideMaster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Edstar</cp:lastModifiedBy>
  <cp:revision>242</cp:revision>
  <cp:lastPrinted>2017-10-02T20:51:38Z</cp:lastPrinted>
  <dcterms:created xsi:type="dcterms:W3CDTF">2016-01-20T19:25:07Z</dcterms:created>
  <dcterms:modified xsi:type="dcterms:W3CDTF">2019-08-28T17:37:10Z</dcterms:modified>
</cp:coreProperties>
</file>